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398" r:id="rId3"/>
    <p:sldId id="425" r:id="rId4"/>
    <p:sldId id="409" r:id="rId5"/>
    <p:sldId id="412" r:id="rId6"/>
    <p:sldId id="422" r:id="rId7"/>
    <p:sldId id="426" r:id="rId8"/>
    <p:sldId id="427" r:id="rId9"/>
    <p:sldId id="436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</p:sldIdLst>
  <p:sldSz cx="9144000" cy="5715000" type="screen16x10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7"/>
    <a:srgbClr val="F57E1C"/>
    <a:srgbClr val="FFD393"/>
    <a:srgbClr val="7F7F7F"/>
    <a:srgbClr val="FF8C2F"/>
    <a:srgbClr val="F47710"/>
    <a:srgbClr val="FFF2E9"/>
    <a:srgbClr val="F2F2F2"/>
    <a:srgbClr val="FFFFE1"/>
    <a:srgbClr val="FFF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0" autoAdjust="0"/>
    <p:restoredTop sz="94660"/>
  </p:normalViewPr>
  <p:slideViewPr>
    <p:cSldViewPr>
      <p:cViewPr varScale="1">
        <p:scale>
          <a:sx n="143" d="100"/>
          <a:sy n="143" d="100"/>
        </p:scale>
        <p:origin x="1128" y="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90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972AA-FE3A-41E8-94D7-0A348C1614D1}" type="datetimeFigureOut">
              <a:rPr lang="ko-KR" altLang="en-US" smtClean="0"/>
              <a:t>2021-02-16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63632-7804-4AD9-A8DE-B9F04656911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88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5E66B-2806-4CC0-B543-C1F698B8CB0C}" type="datetimeFigureOut">
              <a:rPr lang="ko-KR" altLang="en-US" smtClean="0"/>
              <a:t>2021-02-16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6DB6A-589F-43F9-84B6-ACD2F062FA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54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400800" y="5505147"/>
            <a:ext cx="2743200" cy="232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C4B17B-A05E-4182-9286-FAF5968200C5}" type="slidenum">
              <a:rPr lang="ko-KR" altLang="en-US" sz="900" smtClean="0"/>
              <a:pPr/>
              <a:t>‹#›</a:t>
            </a:fld>
            <a:endParaRPr lang="ko-KR" altLang="en-US" sz="900" dirty="0"/>
          </a:p>
        </p:txBody>
      </p:sp>
      <p:sp>
        <p:nvSpPr>
          <p:cNvPr id="7" name="바닥글 개체 틀 4"/>
          <p:cNvSpPr txBox="1">
            <a:spLocks/>
          </p:cNvSpPr>
          <p:nvPr userDrawn="1"/>
        </p:nvSpPr>
        <p:spPr>
          <a:xfrm>
            <a:off x="1825918" y="5502743"/>
            <a:ext cx="5492164" cy="232279"/>
          </a:xfrm>
          <a:prstGeom prst="rect">
            <a:avLst/>
          </a:prstGeom>
        </p:spPr>
        <p:txBody>
          <a:bodyPr vert="horz" wrap="square" lIns="81037" tIns="40519" rIns="81037" bIns="40519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600" dirty="0"/>
              <a:t>Copyright © 2018 FREEMOA Co.,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257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80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27013"/>
            <a:ext cx="5111750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195388"/>
            <a:ext cx="300831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993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11175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473575"/>
            <a:ext cx="54864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6162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96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77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400800" y="5505147"/>
            <a:ext cx="2743200" cy="232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9C4B17B-A05E-4182-9286-FAF5968200C5}" type="slidenum">
              <a:rPr lang="ko-KR" altLang="en-US" sz="900" smtClean="0"/>
              <a:pPr/>
              <a:t>‹#›</a:t>
            </a:fld>
            <a:endParaRPr lang="ko-KR" altLang="en-US" sz="900" dirty="0"/>
          </a:p>
        </p:txBody>
      </p:sp>
      <p:sp>
        <p:nvSpPr>
          <p:cNvPr id="7" name="바닥글 개체 틀 4"/>
          <p:cNvSpPr txBox="1">
            <a:spLocks/>
          </p:cNvSpPr>
          <p:nvPr userDrawn="1"/>
        </p:nvSpPr>
        <p:spPr>
          <a:xfrm>
            <a:off x="1825918" y="5502743"/>
            <a:ext cx="5492164" cy="232279"/>
          </a:xfrm>
          <a:prstGeom prst="rect">
            <a:avLst/>
          </a:prstGeom>
        </p:spPr>
        <p:txBody>
          <a:bodyPr vert="horz" wrap="square" lIns="81037" tIns="40519" rIns="81037" bIns="40519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defRPr sz="7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600" dirty="0"/>
              <a:t>Copyright © 2018 FREEMOA Co., ltd. All rights reserved.</a:t>
            </a:r>
          </a:p>
        </p:txBody>
      </p:sp>
      <p:cxnSp>
        <p:nvCxnSpPr>
          <p:cNvPr id="24" name="직선 연결선 23"/>
          <p:cNvCxnSpPr/>
          <p:nvPr userDrawn="1"/>
        </p:nvCxnSpPr>
        <p:spPr>
          <a:xfrm>
            <a:off x="6968736" y="193204"/>
            <a:ext cx="0" cy="511256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41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51014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07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62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67188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422525"/>
            <a:ext cx="7772400" cy="12493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9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74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79525"/>
            <a:ext cx="40401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812925"/>
            <a:ext cx="40401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279525"/>
            <a:ext cx="40417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812925"/>
            <a:ext cx="40417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35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6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76527114"/>
              </p:ext>
            </p:extLst>
          </p:nvPr>
        </p:nvGraphicFramePr>
        <p:xfrm>
          <a:off x="0" y="1"/>
          <a:ext cx="9143999" cy="537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8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3203">
                <a:tc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Title</a:t>
                      </a:r>
                      <a:endParaRPr lang="ko-KR" altLang="en-US" sz="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프리모아</a:t>
                      </a:r>
                      <a:r>
                        <a:rPr lang="ko-KR" altLang="en-US" sz="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기획서 양식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Made</a:t>
                      </a:r>
                      <a:r>
                        <a:rPr lang="en-US" altLang="ko-KR" sz="600" b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by</a:t>
                      </a:r>
                      <a:endParaRPr lang="ko-KR" altLang="en-US" sz="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O</a:t>
                      </a:r>
                      <a:r>
                        <a:rPr lang="ko-KR" altLang="en-US" sz="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과장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Ver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1.0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Last updated</a:t>
                      </a:r>
                      <a:endParaRPr lang="ko-KR" altLang="en-US" sz="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2020-01-01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spc="7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8183">
                <a:tc gridSpan="10">
                  <a:txBody>
                    <a:bodyPr/>
                    <a:lstStyle/>
                    <a:p>
                      <a:pPr latinLnBrk="1"/>
                      <a:endParaRPr lang="ko-KR" altLang="en-US" sz="700" b="1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1" dirty="0">
                        <a:solidFill>
                          <a:srgbClr val="FFFF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1" dirty="0">
                        <a:solidFill>
                          <a:srgbClr val="FFFF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700" b="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1" dirty="0">
                        <a:solidFill>
                          <a:srgbClr val="FFFF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1" dirty="0">
                        <a:solidFill>
                          <a:srgbClr val="FFFF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chemeClr val="bg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u="none" spc="7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T="45703" marB="45703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36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72" r:id="rId3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73EF2-4B26-4644-88A6-85759682C0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26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********.myhom.k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77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346153"/>
              </p:ext>
            </p:extLst>
          </p:nvPr>
        </p:nvGraphicFramePr>
        <p:xfrm>
          <a:off x="683569" y="985292"/>
          <a:ext cx="7776864" cy="167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7477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제목 3"/>
          <p:cNvSpPr txBox="1">
            <a:spLocks/>
          </p:cNvSpPr>
          <p:nvPr/>
        </p:nvSpPr>
        <p:spPr>
          <a:xfrm>
            <a:off x="179513" y="1578956"/>
            <a:ext cx="8784975" cy="4874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4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홈피온</a:t>
            </a:r>
            <a:r>
              <a:rPr lang="ko-KR" altLang="en-US" sz="24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스토리보드  양식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801716"/>
            <a:ext cx="877863" cy="470689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>
          <a:xfrm>
            <a:off x="6876000" y="5256000"/>
            <a:ext cx="1764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83851" y="5078073"/>
            <a:ext cx="18646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solidFill>
                  <a:schemeClr val="bg1"/>
                </a:solidFill>
              </a:rPr>
              <a:t>https://hompion.com   ☎1588-4418</a:t>
            </a:r>
            <a:endParaRPr lang="ko-KR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4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2827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3268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19185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7472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16133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906561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9281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latinLnBrk="1"/>
            <a:endParaRPr lang="en-US" altLang="ko-KR" sz="900" b="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57370" y="383388"/>
            <a:ext cx="4954524" cy="333617"/>
            <a:chOff x="264479" y="4523017"/>
            <a:chExt cx="4954524" cy="333617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771AE34-32B3-4928-81B3-B37FCA5AC037}"/>
                </a:ext>
              </a:extLst>
            </p:cNvPr>
            <p:cNvSpPr txBox="1"/>
            <p:nvPr/>
          </p:nvSpPr>
          <p:spPr>
            <a:xfrm>
              <a:off x="264479" y="4548857"/>
              <a:ext cx="15265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스토리보드</a:t>
              </a:r>
              <a:endParaRPr lang="en-US" altLang="ko-KR" sz="1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08" name="직사각형 107">
              <a:extLst>
                <a:ext uri="{FF2B5EF4-FFF2-40B4-BE49-F238E27FC236}">
                  <a16:creationId xmlns:a16="http://schemas.microsoft.com/office/drawing/2014/main" id="{8FE455D5-A6E9-4A02-A74E-9AC5F2F4A5EF}"/>
                </a:ext>
              </a:extLst>
            </p:cNvPr>
            <p:cNvSpPr/>
            <p:nvPr/>
          </p:nvSpPr>
          <p:spPr>
            <a:xfrm>
              <a:off x="1604597" y="4523017"/>
              <a:ext cx="3614406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 </a:t>
              </a:r>
              <a:r>
                <a:rPr lang="ko-KR" altLang="en-US" sz="12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작성 전 반드시 읽어 주세요</a:t>
              </a:r>
              <a:r>
                <a:rPr lang="en-US" altLang="ko-KR" sz="12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!</a:t>
              </a:r>
            </a:p>
          </p:txBody>
        </p:sp>
        <p:pic>
          <p:nvPicPr>
            <p:cNvPr id="110" name="그래픽 109">
              <a:extLst>
                <a:ext uri="{FF2B5EF4-FFF2-40B4-BE49-F238E27FC236}">
                  <a16:creationId xmlns:a16="http://schemas.microsoft.com/office/drawing/2014/main" id="{63D2007D-8014-4A1D-A365-0EB97054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91670" y="4625863"/>
              <a:ext cx="226966" cy="172181"/>
            </a:xfrm>
            <a:prstGeom prst="rect">
              <a:avLst/>
            </a:prstGeom>
          </p:spPr>
        </p:pic>
      </p:grp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957BEF29-A731-49AD-BD66-E23857BDD771}"/>
              </a:ext>
            </a:extLst>
          </p:cNvPr>
          <p:cNvSpPr/>
          <p:nvPr/>
        </p:nvSpPr>
        <p:spPr>
          <a:xfrm>
            <a:off x="107504" y="73860"/>
            <a:ext cx="8928992" cy="767416"/>
          </a:xfrm>
          <a:prstGeom prst="roundRect">
            <a:avLst>
              <a:gd name="adj" fmla="val 3624"/>
            </a:avLst>
          </a:prstGeom>
          <a:solidFill>
            <a:srgbClr val="F47710">
              <a:alpha val="9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648E07D7-4463-4C79-989D-956B708D9341}"/>
              </a:ext>
            </a:extLst>
          </p:cNvPr>
          <p:cNvGrpSpPr/>
          <p:nvPr/>
        </p:nvGrpSpPr>
        <p:grpSpPr>
          <a:xfrm>
            <a:off x="305200" y="158107"/>
            <a:ext cx="6628680" cy="469594"/>
            <a:chOff x="264479" y="4537328"/>
            <a:chExt cx="5024967" cy="4317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2746DF1-57A1-4A76-A26D-F7C04129A49A}"/>
                </a:ext>
              </a:extLst>
            </p:cNvPr>
            <p:cNvSpPr txBox="1"/>
            <p:nvPr/>
          </p:nvSpPr>
          <p:spPr>
            <a:xfrm>
              <a:off x="264479" y="4601218"/>
              <a:ext cx="1526578" cy="367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스토리보드</a:t>
              </a:r>
              <a:endParaRPr lang="en-US" altLang="ko-KR" sz="20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27BE7DD4-47CD-4613-BFEE-D3D08A9DE99B}"/>
                </a:ext>
              </a:extLst>
            </p:cNvPr>
            <p:cNvSpPr/>
            <p:nvPr/>
          </p:nvSpPr>
          <p:spPr>
            <a:xfrm>
              <a:off x="1675040" y="4537328"/>
              <a:ext cx="3614406" cy="3806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 </a:t>
              </a:r>
              <a:r>
                <a:rPr lang="ko-KR" altLang="en-US" sz="16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작성 전 반드시 읽어 주세요</a:t>
              </a:r>
              <a:r>
                <a:rPr lang="en-US" altLang="ko-KR" sz="16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en-US" altLang="ko-KR" sz="1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22" name="그래픽 21">
              <a:extLst>
                <a:ext uri="{FF2B5EF4-FFF2-40B4-BE49-F238E27FC236}">
                  <a16:creationId xmlns:a16="http://schemas.microsoft.com/office/drawing/2014/main" id="{6DAAF57D-26CC-4ECB-9E61-49C0FA776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82083" y="4678224"/>
              <a:ext cx="226966" cy="172181"/>
            </a:xfrm>
            <a:prstGeom prst="rect">
              <a:avLst/>
            </a:prstGeom>
          </p:spPr>
        </p:pic>
      </p:grpSp>
      <p:graphicFrame>
        <p:nvGraphicFramePr>
          <p:cNvPr id="23" name="표 22">
            <a:extLst>
              <a:ext uri="{FF2B5EF4-FFF2-40B4-BE49-F238E27FC236}">
                <a16:creationId xmlns:a16="http://schemas.microsoft.com/office/drawing/2014/main" id="{B0D5DAD1-E260-493B-9F3B-8523FD632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35883"/>
              </p:ext>
            </p:extLst>
          </p:nvPr>
        </p:nvGraphicFramePr>
        <p:xfrm>
          <a:off x="115970" y="942285"/>
          <a:ext cx="8920526" cy="4614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526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614607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sp>
        <p:nvSpPr>
          <p:cNvPr id="24" name="직사각형 23">
            <a:extLst>
              <a:ext uri="{FF2B5EF4-FFF2-40B4-BE49-F238E27FC236}">
                <a16:creationId xmlns:a16="http://schemas.microsoft.com/office/drawing/2014/main" id="{506EEC5F-181E-430E-B80C-E5B584135C42}"/>
              </a:ext>
            </a:extLst>
          </p:cNvPr>
          <p:cNvSpPr/>
          <p:nvPr/>
        </p:nvSpPr>
        <p:spPr>
          <a:xfrm>
            <a:off x="169296" y="995007"/>
            <a:ext cx="8761228" cy="32151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제작하실 페이지 만큼 슬라이드를 복제 하시어 페이지마다 들어갈 내용과 디자인 컨셉을 상세하게 기재해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페이지마다 들어갈 이미지는 원본 사이즈로 메일로 발송 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이미지 발송 시 파일명은 삽입될 페이지 메뉴명으로 순번을 정하여 지정 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삽입 문구는 작성 해 주신 내용 그대로 제작 되시니 정확하게 기재 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참고 디자인과 사이트를 토대로 분위기와 색상을 최대한 반영하여 제작 해 드려요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업체 로고 이미지는 반드시 원본으로 첨부 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작성 해 주신 스토리보드의 내용과 최초 견적서 발생 시 내용이 상의 할 경우 견적금액이</a:t>
            </a:r>
            <a:r>
              <a:rPr lang="en-US" altLang="ko-KR" sz="750" b="0" dirty="0">
                <a:solidFill>
                  <a:srgbClr val="002060"/>
                </a:solidFill>
              </a:rPr>
              <a:t> </a:t>
            </a:r>
            <a:r>
              <a:rPr lang="ko-KR" altLang="en-US" sz="750" b="0" dirty="0">
                <a:solidFill>
                  <a:srgbClr val="002060"/>
                </a:solidFill>
              </a:rPr>
              <a:t>변동 되실 수 있으니 참고 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보내 주신 스토리보드를 기반으로 충분한 기획 의견을 반영하여 제작작업에 들어가시며</a:t>
            </a:r>
            <a:r>
              <a:rPr lang="en-US" altLang="ko-KR" sz="750" b="0" dirty="0">
                <a:solidFill>
                  <a:srgbClr val="002060"/>
                </a:solidFill>
              </a:rPr>
              <a:t>, </a:t>
            </a:r>
            <a:r>
              <a:rPr lang="ko-KR" altLang="en-US" sz="750" b="0" dirty="0">
                <a:solidFill>
                  <a:srgbClr val="002060"/>
                </a:solidFill>
              </a:rPr>
              <a:t>제작에 들어간 이후에는 기획 수정이 불가 하시니 참고 해 주세요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제작완료 전 디자인 수정은 최대 </a:t>
            </a:r>
            <a:r>
              <a:rPr lang="en-US" altLang="ko-KR" sz="750" b="0" dirty="0">
                <a:solidFill>
                  <a:srgbClr val="002060"/>
                </a:solidFill>
              </a:rPr>
              <a:t>2</a:t>
            </a:r>
            <a:r>
              <a:rPr lang="ko-KR" altLang="en-US" sz="750" b="0" dirty="0">
                <a:solidFill>
                  <a:srgbClr val="002060"/>
                </a:solidFill>
              </a:rPr>
              <a:t>회 가능하시며</a:t>
            </a:r>
            <a:r>
              <a:rPr lang="en-US" altLang="ko-KR" sz="750" b="0" dirty="0">
                <a:solidFill>
                  <a:srgbClr val="002060"/>
                </a:solidFill>
              </a:rPr>
              <a:t>, </a:t>
            </a:r>
            <a:r>
              <a:rPr lang="ko-KR" altLang="en-US" sz="750" b="0" dirty="0">
                <a:solidFill>
                  <a:srgbClr val="002060"/>
                </a:solidFill>
              </a:rPr>
              <a:t>전체적인 기획 수정이 아닌 색감</a:t>
            </a:r>
            <a:r>
              <a:rPr lang="en-US" altLang="ko-KR" sz="750" b="0" dirty="0">
                <a:solidFill>
                  <a:srgbClr val="002060"/>
                </a:solidFill>
              </a:rPr>
              <a:t>, </a:t>
            </a:r>
            <a:r>
              <a:rPr lang="ko-KR" altLang="en-US" sz="750" b="0" dirty="0">
                <a:solidFill>
                  <a:srgbClr val="002060"/>
                </a:solidFill>
              </a:rPr>
              <a:t>텍스트</a:t>
            </a:r>
            <a:r>
              <a:rPr lang="en-US" altLang="ko-KR" sz="750" b="0" dirty="0">
                <a:solidFill>
                  <a:srgbClr val="002060"/>
                </a:solidFill>
              </a:rPr>
              <a:t>, </a:t>
            </a:r>
            <a:r>
              <a:rPr lang="ko-KR" altLang="en-US" sz="750" b="0" dirty="0">
                <a:solidFill>
                  <a:srgbClr val="002060"/>
                </a:solidFill>
              </a:rPr>
              <a:t>배너 및 배경 이미지 수정 정도로 진행 되세요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 marL="171450" indent="-1714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ko-KR" altLang="en-US" sz="750" b="0" dirty="0">
                <a:solidFill>
                  <a:srgbClr val="002060"/>
                </a:solidFill>
              </a:rPr>
              <a:t>배너 및 배경 이미지의 선택을 저희 패치워크에 위임 하셨을 경우에는 변경이 불가 하시며</a:t>
            </a:r>
            <a:r>
              <a:rPr lang="en-US" altLang="ko-KR" sz="750" b="0" dirty="0">
                <a:solidFill>
                  <a:srgbClr val="002060"/>
                </a:solidFill>
              </a:rPr>
              <a:t>, </a:t>
            </a:r>
            <a:r>
              <a:rPr lang="ko-KR" altLang="en-US" sz="750" b="0" dirty="0">
                <a:solidFill>
                  <a:srgbClr val="002060"/>
                </a:solidFill>
              </a:rPr>
              <a:t>고객님께서 전달 해 주시는 이미지로 변경은 최대 </a:t>
            </a:r>
            <a:r>
              <a:rPr lang="en-US" altLang="ko-KR" sz="750" b="0" dirty="0">
                <a:solidFill>
                  <a:srgbClr val="002060"/>
                </a:solidFill>
              </a:rPr>
              <a:t>2</a:t>
            </a:r>
            <a:r>
              <a:rPr lang="ko-KR" altLang="en-US" sz="750" b="0" dirty="0">
                <a:solidFill>
                  <a:srgbClr val="002060"/>
                </a:solidFill>
              </a:rPr>
              <a:t>회 수정 내에서 가능하세요</a:t>
            </a:r>
            <a:r>
              <a:rPr lang="en-US" altLang="ko-KR" sz="750" b="0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250000"/>
              </a:lnSpc>
            </a:pPr>
            <a:endParaRPr lang="en-US" altLang="ko-KR" sz="7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6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3D80AEFC-CF97-4255-BA2C-1646EFD9598E}"/>
              </a:ext>
            </a:extLst>
          </p:cNvPr>
          <p:cNvSpPr/>
          <p:nvPr/>
        </p:nvSpPr>
        <p:spPr>
          <a:xfrm>
            <a:off x="395536" y="5521796"/>
            <a:ext cx="8208912" cy="15748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57530"/>
              </p:ext>
            </p:extLst>
          </p:nvPr>
        </p:nvGraphicFramePr>
        <p:xfrm>
          <a:off x="275731" y="675489"/>
          <a:ext cx="8592538" cy="36184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8582">
                  <a:extLst>
                    <a:ext uri="{9D8B030D-6E8A-4147-A177-3AD203B41FA5}">
                      <a16:colId xmlns:a16="http://schemas.microsoft.com/office/drawing/2014/main" val="4250595621"/>
                    </a:ext>
                  </a:extLst>
                </a:gridCol>
                <a:gridCol w="5454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22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>
                          <a:solidFill>
                            <a:schemeClr val="tx1"/>
                          </a:solidFill>
                        </a:rPr>
                        <a:t>페이지</a:t>
                      </a: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>
                          <a:solidFill>
                            <a:schemeClr val="tx1"/>
                          </a:solidFill>
                        </a:rPr>
                        <a:t>구분</a:t>
                      </a:r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 err="1">
                          <a:solidFill>
                            <a:schemeClr val="tx1"/>
                          </a:solidFill>
                        </a:rPr>
                        <a:t>메뉴명</a:t>
                      </a:r>
                      <a:r>
                        <a:rPr lang="ko-KR" altLang="en-US" sz="7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7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dirty="0">
                          <a:solidFill>
                            <a:schemeClr val="tx1"/>
                          </a:solidFill>
                        </a:rPr>
                        <a:t>내                            용</a:t>
                      </a:r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No.1</a:t>
                      </a:r>
                      <a:endParaRPr lang="ko-KR" altLang="en-US" sz="7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No.2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No.3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No.4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No.5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No.6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No.7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No.8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No.9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No.10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No.11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No.12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No.13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맑은 고딕"/>
                          <a:ea typeface="맑은 고딕" panose="020B0503020000020004" pitchFamily="50" charset="-127"/>
                          <a:cs typeface="+mn-cs"/>
                        </a:rPr>
                        <a:t>No.14</a:t>
                      </a:r>
                      <a:endParaRPr kumimoji="0" lang="ko-KR" alt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uLnTx/>
                        <a:uFillTx/>
                        <a:latin typeface="맑은 고딕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352" marR="68352" marT="34176" marB="3417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700" dirty="0"/>
                    </a:p>
                  </a:txBody>
                  <a:tcPr marL="68352" marR="68352" marT="34176" marB="34176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0677" y="391042"/>
            <a:ext cx="11037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문서이력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0D0C7CDD-757F-44C6-A82D-565BD365FF21}"/>
              </a:ext>
            </a:extLst>
          </p:cNvPr>
          <p:cNvSpPr/>
          <p:nvPr/>
        </p:nvSpPr>
        <p:spPr>
          <a:xfrm>
            <a:off x="107504" y="4424692"/>
            <a:ext cx="8928992" cy="1169109"/>
          </a:xfrm>
          <a:prstGeom prst="roundRect">
            <a:avLst>
              <a:gd name="adj" fmla="val 3624"/>
            </a:avLst>
          </a:prstGeom>
          <a:solidFill>
            <a:srgbClr val="F47710">
              <a:alpha val="9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A7811D-B585-4DB2-A71F-7454EDE8B0F9}"/>
              </a:ext>
            </a:extLst>
          </p:cNvPr>
          <p:cNvSpPr txBox="1"/>
          <p:nvPr/>
        </p:nvSpPr>
        <p:spPr>
          <a:xfrm>
            <a:off x="264479" y="4548857"/>
            <a:ext cx="1526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문서이력</a:t>
            </a:r>
            <a:endParaRPr lang="en-US" altLang="ko-KR" sz="14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47E9790-026E-4A7B-8BC1-2BB7D23D91FC}"/>
              </a:ext>
            </a:extLst>
          </p:cNvPr>
          <p:cNvSpPr/>
          <p:nvPr/>
        </p:nvSpPr>
        <p:spPr>
          <a:xfrm>
            <a:off x="1403648" y="4563218"/>
            <a:ext cx="6834472" cy="245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|   </a:t>
            </a:r>
            <a:r>
              <a:rPr lang="ko-KR" altLang="en-US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사이트 제작의 전체적인 레이아웃을 기재 하는 공간입니다</a:t>
            </a:r>
            <a:r>
              <a: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9B64829-8A32-44D6-84E4-74E6E4A40D9D}"/>
              </a:ext>
            </a:extLst>
          </p:cNvPr>
          <p:cNvSpPr/>
          <p:nvPr/>
        </p:nvSpPr>
        <p:spPr>
          <a:xfrm>
            <a:off x="257370" y="4867392"/>
            <a:ext cx="856310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구분 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메인 또는 서브페이지 인지 기재해 주세요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7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메뉴명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페이지의 메뉴 명칭을 기재해 주세요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내용 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전체적으로 어떤 내용을 넣어 제작할 것인지 기재해 주세요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7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8" name="그래픽 17">
            <a:extLst>
              <a:ext uri="{FF2B5EF4-FFF2-40B4-BE49-F238E27FC236}">
                <a16:creationId xmlns:a16="http://schemas.microsoft.com/office/drawing/2014/main" id="{54FBBEFD-86F7-4840-8043-6464AE9DC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4800" y="4624064"/>
            <a:ext cx="209583" cy="216493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1950"/>
            <a:ext cx="9144000" cy="264927"/>
          </a:xfrm>
          <a:prstGeom prst="rect">
            <a:avLst/>
          </a:prstGeom>
          <a:solidFill>
            <a:srgbClr val="FFD39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165" y="30686"/>
            <a:ext cx="9509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err="1">
                <a:solidFill>
                  <a:srgbClr val="7F7F7F"/>
                </a:solidFill>
              </a:rPr>
              <a:t>프로젝트명</a:t>
            </a:r>
            <a:r>
              <a:rPr lang="ko-KR" altLang="en-US" sz="700" dirty="0">
                <a:solidFill>
                  <a:srgbClr val="7F7F7F"/>
                </a:solidFill>
              </a:rPr>
              <a:t> </a:t>
            </a:r>
            <a:r>
              <a:rPr lang="en-US" altLang="ko-KR" sz="700" dirty="0">
                <a:solidFill>
                  <a:srgbClr val="7F7F7F"/>
                </a:solidFill>
              </a:rPr>
              <a:t>(</a:t>
            </a:r>
            <a:r>
              <a:rPr lang="ko-KR" altLang="en-US" sz="700" dirty="0">
                <a:solidFill>
                  <a:srgbClr val="7F7F7F"/>
                </a:solidFill>
              </a:rPr>
              <a:t>상호</a:t>
            </a:r>
            <a:r>
              <a:rPr lang="en-US" altLang="ko-KR" sz="700" dirty="0">
                <a:solidFill>
                  <a:srgbClr val="7F7F7F"/>
                </a:solidFill>
              </a:rPr>
              <a:t>)</a:t>
            </a:r>
            <a:r>
              <a:rPr lang="ko-KR" altLang="en-US" sz="700" dirty="0">
                <a:solidFill>
                  <a:srgbClr val="7F7F7F"/>
                </a:solidFill>
              </a:rPr>
              <a:t> </a:t>
            </a:r>
            <a:r>
              <a:rPr lang="en-US" altLang="ko-KR" sz="700" dirty="0">
                <a:solidFill>
                  <a:srgbClr val="7F7F7F"/>
                </a:solidFill>
              </a:rPr>
              <a:t>:</a:t>
            </a:r>
            <a:endParaRPr lang="ko-KR" altLang="en-US" sz="700" dirty="0">
              <a:solidFill>
                <a:srgbClr val="7F7F7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6425" y="35723"/>
            <a:ext cx="5052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>
                <a:solidFill>
                  <a:srgbClr val="7F7F7F"/>
                </a:solidFill>
              </a:rPr>
              <a:t>작성자 </a:t>
            </a:r>
            <a:r>
              <a:rPr lang="en-US" altLang="ko-KR" sz="700" dirty="0">
                <a:solidFill>
                  <a:srgbClr val="7F7F7F"/>
                </a:solidFill>
              </a:rPr>
              <a:t>:</a:t>
            </a:r>
            <a:endParaRPr lang="ko-KR" altLang="en-US" sz="700" dirty="0">
              <a:solidFill>
                <a:srgbClr val="7F7F7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7122" y="41444"/>
            <a:ext cx="59503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>
                <a:solidFill>
                  <a:srgbClr val="7F7F7F"/>
                </a:solidFill>
              </a:rPr>
              <a:t>작성일자 </a:t>
            </a:r>
            <a:r>
              <a:rPr lang="en-US" altLang="ko-KR" sz="700" dirty="0">
                <a:solidFill>
                  <a:srgbClr val="7F7F7F"/>
                </a:solidFill>
              </a:rPr>
              <a:t>:</a:t>
            </a:r>
            <a:endParaRPr lang="ko-KR" altLang="en-US" sz="700" dirty="0">
              <a:solidFill>
                <a:srgbClr val="7F7F7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72685" y="30784"/>
            <a:ext cx="147517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7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1692" y="25747"/>
            <a:ext cx="1252396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7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2200" y="25747"/>
            <a:ext cx="1512168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 sz="7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1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:a16="http://schemas.microsoft.com/office/drawing/2014/main" id="{5E94E669-F18F-4449-945B-2DDDEB25F006}"/>
              </a:ext>
            </a:extLst>
          </p:cNvPr>
          <p:cNvSpPr/>
          <p:nvPr/>
        </p:nvSpPr>
        <p:spPr>
          <a:xfrm>
            <a:off x="853296" y="4624233"/>
            <a:ext cx="2159205" cy="1852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1B2D425-2EC0-48A7-A46E-F10B5A03828C}"/>
              </a:ext>
            </a:extLst>
          </p:cNvPr>
          <p:cNvSpPr txBox="1"/>
          <p:nvPr/>
        </p:nvSpPr>
        <p:spPr>
          <a:xfrm>
            <a:off x="853296" y="4609394"/>
            <a:ext cx="213942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dirty="0">
                <a:solidFill>
                  <a:schemeClr val="bg1"/>
                </a:solidFill>
              </a:rPr>
              <a:t>당신의 성공적인 </a:t>
            </a:r>
            <a:r>
              <a:rPr lang="en-US" altLang="ko-KR" sz="700" dirty="0">
                <a:solidFill>
                  <a:schemeClr val="bg1"/>
                </a:solidFill>
              </a:rPr>
              <a:t>IT </a:t>
            </a:r>
            <a:r>
              <a:rPr lang="ko-KR" altLang="en-US" sz="700" dirty="0" err="1">
                <a:solidFill>
                  <a:schemeClr val="bg1"/>
                </a:solidFill>
              </a:rPr>
              <a:t>아웃소싱을</a:t>
            </a:r>
            <a:r>
              <a:rPr lang="ko-KR" altLang="en-US" sz="700" dirty="0">
                <a:solidFill>
                  <a:schemeClr val="bg1"/>
                </a:solidFill>
              </a:rPr>
              <a:t> 응원합니다</a:t>
            </a:r>
            <a:r>
              <a:rPr lang="en-US" altLang="ko-KR" sz="700" dirty="0">
                <a:solidFill>
                  <a:schemeClr val="bg1"/>
                </a:solidFill>
              </a:rPr>
              <a:t>.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6" name="사각형: 둥근 모서리 105">
            <a:extLst>
              <a:ext uri="{FF2B5EF4-FFF2-40B4-BE49-F238E27FC236}">
                <a16:creationId xmlns:a16="http://schemas.microsoft.com/office/drawing/2014/main" id="{AFCEA7FC-6960-4208-87DC-404A3BF92117}"/>
              </a:ext>
            </a:extLst>
          </p:cNvPr>
          <p:cNvSpPr/>
          <p:nvPr/>
        </p:nvSpPr>
        <p:spPr>
          <a:xfrm>
            <a:off x="107504" y="4424692"/>
            <a:ext cx="6768752" cy="1169109"/>
          </a:xfrm>
          <a:prstGeom prst="roundRect">
            <a:avLst>
              <a:gd name="adj" fmla="val 3624"/>
            </a:avLst>
          </a:prstGeom>
          <a:solidFill>
            <a:srgbClr val="F47710">
              <a:alpha val="95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:a16="http://schemas.microsoft.com/office/drawing/2014/main" id="{4731DA8E-52C6-46CD-A0AC-54D60BC5B572}"/>
              </a:ext>
            </a:extLst>
          </p:cNvPr>
          <p:cNvSpPr/>
          <p:nvPr/>
        </p:nvSpPr>
        <p:spPr>
          <a:xfrm>
            <a:off x="257370" y="4867392"/>
            <a:ext cx="6258846" cy="55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홈페이지 정보 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홈페이지 제작에 들어가기 전에 반드시 필요한 정보 수집 입니다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도메인 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가지고 계시는 자체도메인 정보 또는 패치워크에서 제공하는 도메인 선택 시 지정해 주실 도메인명을 입력해 주세요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7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푸터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정보 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홈페이지 하단에 들어갈 업체정보 입니다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노출이 필요 없으신 정보는 미노출로 기재 해 주세요</a:t>
            </a:r>
            <a:r>
              <a: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7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592097"/>
              </p:ext>
            </p:extLst>
          </p:nvPr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239382"/>
              </p:ext>
            </p:extLst>
          </p:nvPr>
        </p:nvGraphicFramePr>
        <p:xfrm>
          <a:off x="107504" y="36000"/>
          <a:ext cx="6768752" cy="182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57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>
                          <a:solidFill>
                            <a:srgbClr val="FF0000"/>
                          </a:solidFill>
                        </a:rPr>
                        <a:t>홈페이지 정보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89840"/>
              </p:ext>
            </p:extLst>
          </p:nvPr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78204"/>
              </p:ext>
            </p:extLst>
          </p:nvPr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774851" y="4563080"/>
            <a:ext cx="2464493" cy="292683"/>
          </a:xfrm>
          <a:prstGeom prst="rect">
            <a:avLst/>
          </a:prstGeom>
          <a:solidFill>
            <a:srgbClr val="F57E1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257370" y="4513684"/>
            <a:ext cx="4955593" cy="307777"/>
            <a:chOff x="264479" y="4548857"/>
            <a:chExt cx="4955593" cy="307777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771AE34-32B3-4928-81B3-B37FCA5AC037}"/>
                </a:ext>
              </a:extLst>
            </p:cNvPr>
            <p:cNvSpPr txBox="1"/>
            <p:nvPr/>
          </p:nvSpPr>
          <p:spPr>
            <a:xfrm>
              <a:off x="264479" y="4548857"/>
              <a:ext cx="15265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스토리보드</a:t>
              </a:r>
              <a:endParaRPr lang="en-US" altLang="ko-KR" sz="1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08" name="직사각형 107">
              <a:extLst>
                <a:ext uri="{FF2B5EF4-FFF2-40B4-BE49-F238E27FC236}">
                  <a16:creationId xmlns:a16="http://schemas.microsoft.com/office/drawing/2014/main" id="{8FE455D5-A6E9-4A02-A74E-9AC5F2F4A5EF}"/>
                </a:ext>
              </a:extLst>
            </p:cNvPr>
            <p:cNvSpPr/>
            <p:nvPr/>
          </p:nvSpPr>
          <p:spPr>
            <a:xfrm>
              <a:off x="1605666" y="4563218"/>
              <a:ext cx="3614406" cy="245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 </a:t>
              </a:r>
              <a:r>
                <a:rPr lang="ko-KR" altLang="en-US" sz="8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해당페이지의 들어갈 내용 및 디자인 포인트를 기재합니다</a:t>
              </a:r>
              <a:r>
                <a:rPr lang="en-US" altLang="ko-KR" sz="8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110" name="그래픽 109">
              <a:extLst>
                <a:ext uri="{FF2B5EF4-FFF2-40B4-BE49-F238E27FC236}">
                  <a16:creationId xmlns:a16="http://schemas.microsoft.com/office/drawing/2014/main" id="{63D2007D-8014-4A1D-A365-0EB97054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91670" y="4625863"/>
              <a:ext cx="226966" cy="172181"/>
            </a:xfrm>
            <a:prstGeom prst="rect">
              <a:avLst/>
            </a:prstGeom>
          </p:spPr>
        </p:pic>
      </p:grpSp>
      <p:graphicFrame>
        <p:nvGraphicFramePr>
          <p:cNvPr id="22" name="표 8">
            <a:extLst>
              <a:ext uri="{FF2B5EF4-FFF2-40B4-BE49-F238E27FC236}">
                <a16:creationId xmlns:a16="http://schemas.microsoft.com/office/drawing/2014/main" id="{110DA20D-11FD-4989-A53C-47F927318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999689"/>
              </p:ext>
            </p:extLst>
          </p:nvPr>
        </p:nvGraphicFramePr>
        <p:xfrm>
          <a:off x="186999" y="389848"/>
          <a:ext cx="6609761" cy="11715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5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925495954"/>
                    </a:ext>
                  </a:extLst>
                </a:gridCol>
                <a:gridCol w="635732">
                  <a:extLst>
                    <a:ext uri="{9D8B030D-6E8A-4147-A177-3AD203B41FA5}">
                      <a16:colId xmlns:a16="http://schemas.microsoft.com/office/drawing/2014/main" val="426598347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415300213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val="4183606600"/>
                    </a:ext>
                  </a:extLst>
                </a:gridCol>
                <a:gridCol w="768424">
                  <a:extLst>
                    <a:ext uri="{9D8B030D-6E8A-4147-A177-3AD203B41FA5}">
                      <a16:colId xmlns:a16="http://schemas.microsoft.com/office/drawing/2014/main" val="554915665"/>
                    </a:ext>
                  </a:extLst>
                </a:gridCol>
                <a:gridCol w="998198">
                  <a:extLst>
                    <a:ext uri="{9D8B030D-6E8A-4147-A177-3AD203B41FA5}">
                      <a16:colId xmlns:a16="http://schemas.microsoft.com/office/drawing/2014/main" val="4052389950"/>
                    </a:ext>
                  </a:extLst>
                </a:gridCol>
                <a:gridCol w="938530">
                  <a:extLst>
                    <a:ext uri="{9D8B030D-6E8A-4147-A177-3AD203B41FA5}">
                      <a16:colId xmlns:a16="http://schemas.microsoft.com/office/drawing/2014/main" val="861248813"/>
                    </a:ext>
                  </a:extLst>
                </a:gridCol>
              </a:tblGrid>
              <a:tr h="2928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질문사항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선택 항목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답변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292877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도메인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도메인유형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자체도메인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패치 무료제공 도메인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(/myhom.kr) 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패치 무료제공 도메인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(/homon.kr) 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  <a:tr h="29287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자체 도메인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도메인명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도메인 구입업체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/>
                          </a:solidFill>
                        </a:rPr>
                        <a:t>구입업체 아이디</a:t>
                      </a:r>
                      <a:r>
                        <a:rPr lang="en-US" altLang="ko-KR" sz="6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b="1" dirty="0">
                          <a:solidFill>
                            <a:schemeClr val="tx1"/>
                          </a:solidFill>
                        </a:rPr>
                        <a:t>비번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70682"/>
                  </a:ext>
                </a:extLst>
              </a:tr>
              <a:tr h="29287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패치 무료제공도메인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도메인명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600" b="1" u="sng" dirty="0">
                          <a:solidFill>
                            <a:schemeClr val="tx1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******</a:t>
                      </a:r>
                      <a:r>
                        <a:rPr lang="en-US" altLang="ko-KR" sz="600" b="0" u="sng" dirty="0">
                          <a:solidFill>
                            <a:schemeClr val="bg1">
                              <a:lumMod val="50000"/>
                            </a:schemeClr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.myhom.kr</a:t>
                      </a:r>
                      <a:r>
                        <a:rPr lang="en-US" altLang="ko-KR" sz="600" b="0" u="non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(</a:t>
                      </a:r>
                      <a:r>
                        <a:rPr lang="ko-KR" altLang="en-US" sz="600" b="0" u="non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600" b="1" u="none" dirty="0">
                          <a:solidFill>
                            <a:schemeClr val="tx1"/>
                          </a:solidFill>
                        </a:rPr>
                        <a:t>*******</a:t>
                      </a:r>
                      <a:r>
                        <a:rPr lang="en-US" altLang="ko-KR" sz="600" b="0" u="non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0" u="non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부분 명칭 기재 </a:t>
                      </a:r>
                      <a:r>
                        <a:rPr lang="en-US" altLang="ko-KR" sz="600" b="0" u="non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ko-KR" altLang="en-US" sz="600" b="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126033"/>
                  </a:ext>
                </a:extLst>
              </a:tr>
            </a:tbl>
          </a:graphicData>
        </a:graphic>
      </p:graphicFrame>
      <p:graphicFrame>
        <p:nvGraphicFramePr>
          <p:cNvPr id="24" name="표 8">
            <a:extLst>
              <a:ext uri="{FF2B5EF4-FFF2-40B4-BE49-F238E27FC236}">
                <a16:creationId xmlns:a16="http://schemas.microsoft.com/office/drawing/2014/main" id="{2A01502F-0705-435D-8B78-EF5F7EE74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35775"/>
              </p:ext>
            </p:extLst>
          </p:nvPr>
        </p:nvGraphicFramePr>
        <p:xfrm>
          <a:off x="186998" y="1813108"/>
          <a:ext cx="6609761" cy="2412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562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925495954"/>
                    </a:ext>
                  </a:extLst>
                </a:gridCol>
                <a:gridCol w="5249095">
                  <a:extLst>
                    <a:ext uri="{9D8B030D-6E8A-4147-A177-3AD203B41FA5}">
                      <a16:colId xmlns:a16="http://schemas.microsoft.com/office/drawing/2014/main" val="4265983476"/>
                    </a:ext>
                  </a:extLst>
                </a:gridCol>
              </a:tblGrid>
              <a:tr h="3015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질문사항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답변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301568"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푸터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상호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  <a:tr h="301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대표자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72935"/>
                  </a:ext>
                </a:extLst>
              </a:tr>
              <a:tr h="3015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사업자등록번호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70682"/>
                  </a:ext>
                </a:extLst>
              </a:tr>
              <a:tr h="3015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주소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126033"/>
                  </a:ext>
                </a:extLst>
              </a:tr>
              <a:tr h="3015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TEL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3330"/>
                  </a:ext>
                </a:extLst>
              </a:tr>
              <a:tr h="3015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E-mail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200515"/>
                  </a:ext>
                </a:extLst>
              </a:tr>
              <a:tr h="3015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기타 노출정보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6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91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37987"/>
              </p:ext>
            </p:extLst>
          </p:nvPr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201777"/>
              </p:ext>
            </p:extLst>
          </p:nvPr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>
                          <a:solidFill>
                            <a:srgbClr val="FF0000"/>
                          </a:solidFill>
                        </a:rPr>
                        <a:t>메인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>
                          <a:solidFill>
                            <a:srgbClr val="FF0000"/>
                          </a:solidFill>
                        </a:rPr>
                        <a:t>홈페이지 메인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>
                          <a:solidFill>
                            <a:srgbClr val="FF0000"/>
                          </a:solidFill>
                        </a:rPr>
                        <a:t>메뉴바</a:t>
                      </a:r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855602"/>
              </p:ext>
            </p:extLst>
          </p:nvPr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ko-KR" sz="70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parkntower.myhom.kr </a:t>
                      </a:r>
                      <a:r>
                        <a:rPr lang="ko-KR" altLang="en-US" sz="700" dirty="0" err="1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메뉴바</a:t>
                      </a:r>
                      <a:r>
                        <a:rPr lang="ko-KR" altLang="en-US" sz="70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 참고</a:t>
                      </a: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r>
                        <a:rPr lang="ko-KR" altLang="en-US" sz="700" dirty="0" err="1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메뉴바</a:t>
                      </a:r>
                      <a:r>
                        <a:rPr lang="ko-KR" altLang="en-US" sz="70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 색상은 블랙</a:t>
                      </a: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sym typeface="Wingdings" panose="05000000000000000000" pitchFamily="2" charset="2"/>
                        </a:rPr>
                        <a:t>슬라이드 문구 텍스트는 고딕 강한 서체</a:t>
                      </a: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5" name="표 8">
            <a:extLst>
              <a:ext uri="{FF2B5EF4-FFF2-40B4-BE49-F238E27FC236}">
                <a16:creationId xmlns:a16="http://schemas.microsoft.com/office/drawing/2014/main" id="{82B79AA1-D921-4451-8B90-032FB9A4F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22805"/>
              </p:ext>
            </p:extLst>
          </p:nvPr>
        </p:nvGraphicFramePr>
        <p:xfrm>
          <a:off x="181538" y="372183"/>
          <a:ext cx="6609761" cy="176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219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25495954"/>
                    </a:ext>
                  </a:extLst>
                </a:gridCol>
                <a:gridCol w="3116171">
                  <a:extLst>
                    <a:ext uri="{9D8B030D-6E8A-4147-A177-3AD203B41FA5}">
                      <a16:colId xmlns:a16="http://schemas.microsoft.com/office/drawing/2014/main" val="4265983476"/>
                    </a:ext>
                  </a:extLst>
                </a:gridCol>
                <a:gridCol w="2075283">
                  <a:extLst>
                    <a:ext uri="{9D8B030D-6E8A-4147-A177-3AD203B41FA5}">
                      <a16:colId xmlns:a16="http://schemas.microsoft.com/office/drawing/2014/main" val="405238995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질문사항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선택 항목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답변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25200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상단 </a:t>
                      </a:r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메뉴바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로고 위치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왼쪽상단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중앙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우측상단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 위치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왼쪽상단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중앙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우측상단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7068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메뉴바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형식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메뉴바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고정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스크롤 시에도 상단에 고정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58093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메뉴바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미고정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스크롤 시 사라지고 하단에 탑이동버튼 삽입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1962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메뉴바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단락 분리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배너 이미지와 따로 분리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99165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메뉴바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단락 미분리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배너 이미지 위에 메뉴 올리기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958360"/>
                  </a:ext>
                </a:extLst>
              </a:tr>
            </a:tbl>
          </a:graphicData>
        </a:graphic>
      </p:graphicFrame>
      <p:sp>
        <p:nvSpPr>
          <p:cNvPr id="2" name="직사각형 1">
            <a:extLst>
              <a:ext uri="{FF2B5EF4-FFF2-40B4-BE49-F238E27FC236}">
                <a16:creationId xmlns:a16="http://schemas.microsoft.com/office/drawing/2014/main" id="{6A72F583-3479-433E-B087-EF889E56F574}"/>
              </a:ext>
            </a:extLst>
          </p:cNvPr>
          <p:cNvSpPr/>
          <p:nvPr/>
        </p:nvSpPr>
        <p:spPr>
          <a:xfrm>
            <a:off x="181538" y="2229751"/>
            <a:ext cx="6609761" cy="20894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A4A8CEF0-AF2B-4785-95E9-30B18B3BBAE8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id="{44DA9B23-2EBE-42E6-ACBF-D90CCD5EA341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2DEED15A-1EEC-404A-97AB-DB19F8840CED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답변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질문사항에 따른 선택항목을 답변에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B09D8D7F-B30C-41F6-8760-5E38DAB23D86}"/>
                </a:ext>
              </a:extLst>
            </p:cNvPr>
            <p:cNvSpPr/>
            <p:nvPr/>
          </p:nvSpPr>
          <p:spPr>
            <a:xfrm>
              <a:off x="3143232" y="4800699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0A354CB1-7D8C-44D6-886A-1CF7E1655BC5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9FCA2E02-679B-4BB9-B63D-CBC2BC528560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F3EF132-59D8-483D-B0B1-94B5CC168D9B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32" name="직사각형 31">
                <a:extLst>
                  <a:ext uri="{FF2B5EF4-FFF2-40B4-BE49-F238E27FC236}">
                    <a16:creationId xmlns:a16="http://schemas.microsoft.com/office/drawing/2014/main" id="{7D02B8ED-D99D-4420-AB35-CE0D0CBAD121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33" name="그래픽 32">
                <a:extLst>
                  <a:ext uri="{FF2B5EF4-FFF2-40B4-BE49-F238E27FC236}">
                    <a16:creationId xmlns:a16="http://schemas.microsoft.com/office/drawing/2014/main" id="{47F3E7B9-100D-4D34-A629-46C4A7F365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4167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541333"/>
              </p:ext>
            </p:extLst>
          </p:nvPr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cxnSp>
        <p:nvCxnSpPr>
          <p:cNvPr id="3" name="직선 연결선 2"/>
          <p:cNvCxnSpPr/>
          <p:nvPr/>
        </p:nvCxnSpPr>
        <p:spPr>
          <a:xfrm>
            <a:off x="3012501" y="4932000"/>
            <a:ext cx="0" cy="39600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351072"/>
              </p:ext>
            </p:extLst>
          </p:nvPr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>
                          <a:solidFill>
                            <a:srgbClr val="FF0000"/>
                          </a:solidFill>
                        </a:rPr>
                        <a:t>메인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>
                          <a:solidFill>
                            <a:srgbClr val="FF0000"/>
                          </a:solidFill>
                        </a:rPr>
                        <a:t>홈페이지 메인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>
                          <a:solidFill>
                            <a:srgbClr val="FF0000"/>
                          </a:solidFill>
                        </a:rPr>
                        <a:t>배너 단락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62050"/>
              </p:ext>
            </p:extLst>
          </p:nvPr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57370" y="4513684"/>
            <a:ext cx="4955593" cy="307777"/>
            <a:chOff x="264479" y="4548857"/>
            <a:chExt cx="4955593" cy="307777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771AE34-32B3-4928-81B3-B37FCA5AC037}"/>
                </a:ext>
              </a:extLst>
            </p:cNvPr>
            <p:cNvSpPr txBox="1"/>
            <p:nvPr/>
          </p:nvSpPr>
          <p:spPr>
            <a:xfrm>
              <a:off x="264479" y="4548857"/>
              <a:ext cx="15265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스토리보드</a:t>
              </a:r>
              <a:endParaRPr lang="en-US" altLang="ko-KR" sz="14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108" name="직사각형 107">
              <a:extLst>
                <a:ext uri="{FF2B5EF4-FFF2-40B4-BE49-F238E27FC236}">
                  <a16:creationId xmlns:a16="http://schemas.microsoft.com/office/drawing/2014/main" id="{8FE455D5-A6E9-4A02-A74E-9AC5F2F4A5EF}"/>
                </a:ext>
              </a:extLst>
            </p:cNvPr>
            <p:cNvSpPr/>
            <p:nvPr/>
          </p:nvSpPr>
          <p:spPr>
            <a:xfrm>
              <a:off x="1605666" y="4563218"/>
              <a:ext cx="3614406" cy="2450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 </a:t>
              </a:r>
              <a:r>
                <a:rPr lang="ko-KR" altLang="en-US" sz="8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해당페이지의 들어갈 내용 및 디자인 포인트를 기재합니다</a:t>
              </a:r>
              <a:r>
                <a:rPr lang="en-US" altLang="ko-KR" sz="8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en-US" altLang="ko-KR" sz="8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pic>
          <p:nvPicPr>
            <p:cNvPr id="110" name="그래픽 109">
              <a:extLst>
                <a:ext uri="{FF2B5EF4-FFF2-40B4-BE49-F238E27FC236}">
                  <a16:creationId xmlns:a16="http://schemas.microsoft.com/office/drawing/2014/main" id="{63D2007D-8014-4A1D-A365-0EB97054D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91670" y="4625863"/>
              <a:ext cx="226966" cy="172181"/>
            </a:xfrm>
            <a:prstGeom prst="rect">
              <a:avLst/>
            </a:prstGeom>
          </p:spPr>
        </p:pic>
      </p:grpSp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48648"/>
              </p:ext>
            </p:extLst>
          </p:nvPr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245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25495954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4265983476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4052389950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질문사항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선택 항목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답변</a:t>
                      </a: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265500"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메인 배너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 이미지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  <a:tr h="2655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슬라이드 효과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이미지만 슬라이드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텍스트만 슬라이드 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이미지</a:t>
                      </a:r>
                      <a:r>
                        <a:rPr lang="en-US" altLang="ko-KR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&amp;</a:t>
                      </a:r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텍스트 모두 슬라이드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870682"/>
                  </a:ext>
                </a:extLst>
              </a:tr>
              <a:tr h="2655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슬라이드 문구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1373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552678"/>
                  </a:ext>
                </a:extLst>
              </a:tr>
              <a:tr h="2655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052026"/>
                  </a:ext>
                </a:extLst>
              </a:tr>
              <a:tr h="2655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935468"/>
                  </a:ext>
                </a:extLst>
              </a:tr>
              <a:tr h="2655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974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81538" y="2496224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 dirty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55DC7280-0996-4F05-B435-F348E3E18D5D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2" name="사각형: 둥근 모서리 31">
              <a:extLst>
                <a:ext uri="{FF2B5EF4-FFF2-40B4-BE49-F238E27FC236}">
                  <a16:creationId xmlns:a16="http://schemas.microsoft.com/office/drawing/2014/main" id="{34715628-251B-4959-8B8F-1ABD5746205D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6D4AED14-AECC-4EB7-8BB7-57FEAFA15931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답변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질문사항에 따른 선택항목을 답변에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30B10095-1709-4005-A9BA-FB34380EDE78}"/>
                </a:ext>
              </a:extLst>
            </p:cNvPr>
            <p:cNvSpPr/>
            <p:nvPr/>
          </p:nvSpPr>
          <p:spPr>
            <a:xfrm>
              <a:off x="3143232" y="4800699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5" name="직선 연결선 34">
              <a:extLst>
                <a:ext uri="{FF2B5EF4-FFF2-40B4-BE49-F238E27FC236}">
                  <a16:creationId xmlns:a16="http://schemas.microsoft.com/office/drawing/2014/main" id="{F465B4D1-2C7B-4E95-9B47-0807ED199A3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F085967C-5F6F-4C6E-97E2-3970BFB19953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8320262-ABA0-4BDF-A495-F9E0C2FF844F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F922B2D1-418B-4B4A-A1FB-9E511A7063B6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39" name="그래픽 38">
                <a:extLst>
                  <a:ext uri="{FF2B5EF4-FFF2-40B4-BE49-F238E27FC236}">
                    <a16:creationId xmlns:a16="http://schemas.microsoft.com/office/drawing/2014/main" id="{4DF863DD-5E88-4526-9235-6981B088BD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1425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43267"/>
              </p:ext>
            </p:extLst>
          </p:nvPr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931908"/>
              </p:ext>
            </p:extLst>
          </p:nvPr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9875"/>
              </p:ext>
            </p:extLst>
          </p:nvPr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46577"/>
              </p:ext>
            </p:extLst>
          </p:nvPr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32105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59787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직사각형 50"/>
          <p:cNvSpPr/>
          <p:nvPr/>
        </p:nvSpPr>
        <p:spPr>
          <a:xfrm>
            <a:off x="0" y="0"/>
            <a:ext cx="9179496" cy="57130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ko-KR" altLang="en-US" sz="85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5" name="표 44"/>
          <p:cNvGraphicFramePr>
            <a:graphicFrameLocks noGrp="1"/>
          </p:cNvGraphicFramePr>
          <p:nvPr/>
        </p:nvGraphicFramePr>
        <p:xfrm>
          <a:off x="7015533" y="3636633"/>
          <a:ext cx="2164979" cy="2082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47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첨부파일 명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1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7504" y="36000"/>
          <a:ext cx="6768752" cy="193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2023">
                  <a:extLst>
                    <a:ext uri="{9D8B030D-6E8A-4147-A177-3AD203B41FA5}">
                      <a16:colId xmlns:a16="http://schemas.microsoft.com/office/drawing/2014/main" val="1166443350"/>
                    </a:ext>
                  </a:extLst>
                </a:gridCol>
                <a:gridCol w="1644228">
                  <a:extLst>
                    <a:ext uri="{9D8B030D-6E8A-4147-A177-3AD203B41FA5}">
                      <a16:colId xmlns:a16="http://schemas.microsoft.com/office/drawing/2014/main" val="3554836961"/>
                    </a:ext>
                  </a:extLst>
                </a:gridCol>
                <a:gridCol w="594583">
                  <a:extLst>
                    <a:ext uri="{9D8B030D-6E8A-4147-A177-3AD203B41FA5}">
                      <a16:colId xmlns:a16="http://schemas.microsoft.com/office/drawing/2014/main" val="563010452"/>
                    </a:ext>
                  </a:extLst>
                </a:gridCol>
                <a:gridCol w="1661668">
                  <a:extLst>
                    <a:ext uri="{9D8B030D-6E8A-4147-A177-3AD203B41FA5}">
                      <a16:colId xmlns:a16="http://schemas.microsoft.com/office/drawing/2014/main" val="4248096773"/>
                    </a:ext>
                  </a:extLst>
                </a:gridCol>
                <a:gridCol w="577142">
                  <a:extLst>
                    <a:ext uri="{9D8B030D-6E8A-4147-A177-3AD203B41FA5}">
                      <a16:colId xmlns:a16="http://schemas.microsoft.com/office/drawing/2014/main" val="1210041829"/>
                    </a:ext>
                  </a:extLst>
                </a:gridCol>
                <a:gridCol w="1679108">
                  <a:extLst>
                    <a:ext uri="{9D8B030D-6E8A-4147-A177-3AD203B41FA5}">
                      <a16:colId xmlns:a16="http://schemas.microsoft.com/office/drawing/2014/main" val="1987717763"/>
                    </a:ext>
                  </a:extLst>
                </a:gridCol>
              </a:tblGrid>
              <a:tr h="19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구분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메뉴명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page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060712"/>
                  </a:ext>
                </a:extLst>
              </a:tr>
            </a:tbl>
          </a:graphicData>
        </a:graphic>
      </p:graphicFrame>
      <p:graphicFrame>
        <p:nvGraphicFramePr>
          <p:cNvPr id="60" name="표 59"/>
          <p:cNvGraphicFramePr>
            <a:graphicFrameLocks noGrp="1"/>
          </p:cNvGraphicFramePr>
          <p:nvPr/>
        </p:nvGraphicFramePr>
        <p:xfrm>
          <a:off x="7012491" y="0"/>
          <a:ext cx="2164979" cy="362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1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디자인포인트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참고사이트</a:t>
                      </a:r>
                      <a:r>
                        <a:rPr lang="en-US" altLang="ko-KR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600" b="1" dirty="0">
                          <a:solidFill>
                            <a:srgbClr val="FF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 요청 효과를 기재해 주세요</a:t>
                      </a:r>
                    </a:p>
                  </a:txBody>
                  <a:tcPr marT="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7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no1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 typeface="+mj-ea"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no2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FF0000"/>
                        </a:buClr>
                        <a:buFont typeface="+mj-ea"/>
                        <a:buNone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no3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no4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no5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no6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050836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no7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89690"/>
                  </a:ext>
                </a:extLst>
              </a:tr>
              <a:tr h="423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no8</a:t>
                      </a:r>
                      <a:endParaRPr lang="ko-KR" altLang="en-US" sz="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00" dirty="0">
                        <a:solidFill>
                          <a:srgbClr val="FF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961216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504" y="270000"/>
          <a:ext cx="6768752" cy="4108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920591503"/>
                    </a:ext>
                  </a:extLst>
                </a:gridCol>
              </a:tblGrid>
              <a:tr h="4108378">
                <a:tc>
                  <a:txBody>
                    <a:bodyPr/>
                    <a:lstStyle/>
                    <a:p>
                      <a:pPr algn="ctr" latinLnBrk="1"/>
                      <a:endParaRPr lang="en-US" altLang="ko-KR" b="0" dirty="0">
                        <a:solidFill>
                          <a:schemeClr val="tx2">
                            <a:lumMod val="25000"/>
                            <a:lumOff val="7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148274"/>
                  </a:ext>
                </a:extLst>
              </a:tr>
            </a:tbl>
          </a:graphicData>
        </a:graphic>
      </p:graphicFrame>
      <p:graphicFrame>
        <p:nvGraphicFramePr>
          <p:cNvPr id="21" name="표 8">
            <a:extLst>
              <a:ext uri="{FF2B5EF4-FFF2-40B4-BE49-F238E27FC236}">
                <a16:creationId xmlns:a16="http://schemas.microsoft.com/office/drawing/2014/main" id="{7BA7A796-0E2C-46BA-BB15-0ECDC310FDFC}"/>
              </a:ext>
            </a:extLst>
          </p:cNvPr>
          <p:cNvGraphicFramePr>
            <a:graphicFrameLocks noGrp="1"/>
          </p:cNvGraphicFramePr>
          <p:nvPr/>
        </p:nvGraphicFramePr>
        <p:xfrm>
          <a:off x="179512" y="332741"/>
          <a:ext cx="6609761" cy="211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09761">
                  <a:extLst>
                    <a:ext uri="{9D8B030D-6E8A-4147-A177-3AD203B41FA5}">
                      <a16:colId xmlns:a16="http://schemas.microsoft.com/office/drawing/2014/main" val="870684426"/>
                    </a:ext>
                  </a:extLst>
                </a:gridCol>
              </a:tblGrid>
              <a:tr h="2655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삽입내용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408806"/>
                  </a:ext>
                </a:extLst>
              </a:tr>
              <a:tr h="1845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단락에 들어갈 내용을 기재해 주세요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endParaRPr lang="ko-KR" altLang="en-US" sz="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23009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73E5985C-4142-4D6C-A194-7F148ACB339D}"/>
              </a:ext>
            </a:extLst>
          </p:cNvPr>
          <p:cNvSpPr/>
          <p:nvPr/>
        </p:nvSpPr>
        <p:spPr>
          <a:xfrm>
            <a:off x="179512" y="2475709"/>
            <a:ext cx="6609761" cy="1845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ko-KR" altLang="en-US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원하시는 디자인 이미지를 넣어주세요</a:t>
            </a:r>
            <a:r>
              <a:rPr lang="en-US" altLang="ko-KR" sz="8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ko-KR" altLang="en-US" sz="850" dirty="0">
              <a:solidFill>
                <a:schemeClr val="bg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203617D7-C2B4-4557-BE5D-B68CF84C85DF}"/>
              </a:ext>
            </a:extLst>
          </p:cNvPr>
          <p:cNvGrpSpPr/>
          <p:nvPr/>
        </p:nvGrpSpPr>
        <p:grpSpPr>
          <a:xfrm>
            <a:off x="107504" y="4424692"/>
            <a:ext cx="6768752" cy="1169109"/>
            <a:chOff x="107504" y="4424692"/>
            <a:chExt cx="6768752" cy="1169109"/>
          </a:xfrm>
        </p:grpSpPr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79B94D6E-4B44-4F47-AB5C-E79960D8DCFA}"/>
                </a:ext>
              </a:extLst>
            </p:cNvPr>
            <p:cNvSpPr/>
            <p:nvPr/>
          </p:nvSpPr>
          <p:spPr>
            <a:xfrm>
              <a:off x="107504" y="4424692"/>
              <a:ext cx="6768752" cy="1169109"/>
            </a:xfrm>
            <a:prstGeom prst="roundRect">
              <a:avLst>
                <a:gd name="adj" fmla="val 3624"/>
              </a:avLst>
            </a:prstGeom>
            <a:solidFill>
              <a:srgbClr val="F47710">
                <a:alpha val="95000"/>
              </a:srgb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 sz="85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E11EBECA-4CA0-4C24-B114-3FE93F85AF5F}"/>
                </a:ext>
              </a:extLst>
            </p:cNvPr>
            <p:cNvSpPr/>
            <p:nvPr/>
          </p:nvSpPr>
          <p:spPr>
            <a:xfrm>
              <a:off x="257370" y="4803971"/>
              <a:ext cx="2874470" cy="717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구분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메인 또는 서브페이지 인지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메뉴명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페이지의 메뉴 명칭을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page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페이지내 해당되는 단락을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삽입내용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페이지에 들어갈 내용을 상세하게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id="{2A073B4B-3B16-41E0-BF5E-C8DCC61C1AF0}"/>
                </a:ext>
              </a:extLst>
            </p:cNvPr>
            <p:cNvSpPr/>
            <p:nvPr/>
          </p:nvSpPr>
          <p:spPr>
            <a:xfrm>
              <a:off x="3151779" y="4819362"/>
              <a:ext cx="3549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디자인 포인트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원하는 디자인 컬러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기능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참고</a:t>
              </a:r>
              <a:r>
                <a:rPr lang="en-US" altLang="ko-KR" sz="700" dirty="0" err="1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url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효과 등을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-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첨부파일 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: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제작에 필요한 내용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, </a:t>
              </a: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이미지 파일을 첨부하셨다면 해당페이지에 들어갈 </a:t>
              </a:r>
              <a:endParaRPr lang="en-US" altLang="ko-KR" sz="7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                첨부파일명을 기재해 주세요</a:t>
              </a:r>
              <a:r>
                <a:rPr lang="en-US" altLang="ko-KR" sz="7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.</a:t>
              </a:r>
              <a:endParaRPr lang="ko-KR" altLang="en-US" sz="7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41A3725C-373E-4DC7-B15D-411BC2B255E3}"/>
                </a:ext>
              </a:extLst>
            </p:cNvPr>
            <p:cNvCxnSpPr/>
            <p:nvPr/>
          </p:nvCxnSpPr>
          <p:spPr>
            <a:xfrm>
              <a:off x="3012501" y="4932000"/>
              <a:ext cx="0" cy="396000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13729D93-920C-4772-A885-DCA68ED13B5E}"/>
                </a:ext>
              </a:extLst>
            </p:cNvPr>
            <p:cNvGrpSpPr/>
            <p:nvPr/>
          </p:nvGrpSpPr>
          <p:grpSpPr>
            <a:xfrm>
              <a:off x="257370" y="4513684"/>
              <a:ext cx="4955593" cy="307777"/>
              <a:chOff x="264479" y="4548857"/>
              <a:chExt cx="4955593" cy="307777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AA86EF3-15DB-4901-B3FA-E058867C02C1}"/>
                  </a:ext>
                </a:extLst>
              </p:cNvPr>
              <p:cNvSpPr txBox="1"/>
              <p:nvPr/>
            </p:nvSpPr>
            <p:spPr>
              <a:xfrm>
                <a:off x="264479" y="4548857"/>
                <a:ext cx="1526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4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스토리보드</a:t>
                </a:r>
                <a:endParaRPr lang="en-US" altLang="ko-KR" sz="1400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DAE7D125-07FD-472B-9DC1-07A50D382C35}"/>
                  </a:ext>
                </a:extLst>
              </p:cNvPr>
              <p:cNvSpPr/>
              <p:nvPr/>
            </p:nvSpPr>
            <p:spPr>
              <a:xfrm>
                <a:off x="1605666" y="4563218"/>
                <a:ext cx="3614406" cy="245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800" b="1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-  </a:t>
                </a:r>
                <a:r>
                  <a:rPr lang="ko-KR" altLang="en-US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해당페이지의 들어갈 내용 및 디자인 포인트를 기재합니다</a:t>
                </a:r>
                <a:r>
                  <a:rPr lang="en-US" altLang="ko-KR" sz="800" dirty="0"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.</a:t>
                </a:r>
                <a:endParaRPr lang="en-US" altLang="ko-KR" sz="800" b="1" dirty="0"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pic>
            <p:nvPicPr>
              <p:cNvPr id="42" name="그래픽 41">
                <a:extLst>
                  <a:ext uri="{FF2B5EF4-FFF2-40B4-BE49-F238E27FC236}">
                    <a16:creationId xmlns:a16="http://schemas.microsoft.com/office/drawing/2014/main" id="{134C7422-0F75-4AB4-B540-36218CF2BC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91670" y="4625863"/>
                <a:ext cx="226966" cy="17218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7602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8D7"/>
        </a:solidFill>
        <a:ln w="12700">
          <a:solidFill>
            <a:srgbClr val="0078D7"/>
          </a:solidFill>
        </a:ln>
      </a:spPr>
      <a:bodyPr wrap="none" rtlCol="0" anchor="ctr"/>
      <a:lstStyle>
        <a:defPPr>
          <a:defRPr sz="850" dirty="0">
            <a:solidFill>
              <a:srgbClr val="000000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17571</TotalTime>
  <Words>2034</Words>
  <Application>Microsoft Office PowerPoint</Application>
  <PresentationFormat>화면 슬라이드 쇼(16:10)</PresentationFormat>
  <Paragraphs>497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나눔고딕</vt:lpstr>
      <vt:lpstr>맑은 고딕</vt:lpstr>
      <vt:lpstr>Arial</vt:lpstr>
      <vt:lpstr>Calibri</vt:lpstr>
      <vt:lpstr>Segoe UI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Kisun</cp:lastModifiedBy>
  <cp:revision>1446</cp:revision>
  <cp:lastPrinted>2020-01-08T09:16:57Z</cp:lastPrinted>
  <dcterms:created xsi:type="dcterms:W3CDTF">2018-01-08T06:52:41Z</dcterms:created>
  <dcterms:modified xsi:type="dcterms:W3CDTF">2021-02-16T09:32:06Z</dcterms:modified>
</cp:coreProperties>
</file>